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-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2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82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6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8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61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0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0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45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9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D1C96-AD14-A544-92C8-A9948CAF5D3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4F764-BFB3-1A4B-B1D9-6CC64E7FB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2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54" y="92075"/>
            <a:ext cx="911989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053" y="6950075"/>
            <a:ext cx="9119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10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81" y="736979"/>
            <a:ext cx="726308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781" y="7594979"/>
            <a:ext cx="7263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58" y="0"/>
            <a:ext cx="683308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458" y="6858000"/>
            <a:ext cx="6833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5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76" y="0"/>
            <a:ext cx="800888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976" y="6793221"/>
            <a:ext cx="800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129" y="0"/>
            <a:ext cx="678574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129" y="6858000"/>
            <a:ext cx="6785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42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0"/>
            <a:ext cx="698843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6858000"/>
            <a:ext cx="6988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871" y="-451288"/>
            <a:ext cx="806916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872" y="6406712"/>
            <a:ext cx="8069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3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770" y="0"/>
            <a:ext cx="696046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70" y="6858000"/>
            <a:ext cx="696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8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53" y="-551756"/>
            <a:ext cx="692651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52" y="6306244"/>
            <a:ext cx="6926511" cy="42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964" y="0"/>
            <a:ext cx="699407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964" y="6858000"/>
            <a:ext cx="6994071" cy="350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YiweiYang</dc:creator>
  <cp:lastModifiedBy>YiweiYang</cp:lastModifiedBy>
  <cp:revision>6</cp:revision>
  <dcterms:created xsi:type="dcterms:W3CDTF">2019-11-06T22:52:37Z</dcterms:created>
  <dcterms:modified xsi:type="dcterms:W3CDTF">2019-11-07T03:23:39Z</dcterms:modified>
</cp:coreProperties>
</file>